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0" r:id="rId4"/>
    <p:sldId id="258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72" r:id="rId13"/>
    <p:sldId id="269" r:id="rId14"/>
    <p:sldId id="271" r:id="rId15"/>
    <p:sldId id="273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9D3195-1008-4FD6-8D5B-44A9E739ACE1}" v="3" dt="2022-07-01T08:42:25.7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 Albrecht" userId="f3e819c9cb9990f2" providerId="LiveId" clId="{479D3195-1008-4FD6-8D5B-44A9E739ACE1}"/>
    <pc:docChg chg="custSel addSld delSld modSld">
      <pc:chgData name="Leon Albrecht" userId="f3e819c9cb9990f2" providerId="LiveId" clId="{479D3195-1008-4FD6-8D5B-44A9E739ACE1}" dt="2022-07-01T09:59:52.839" v="1001" actId="20577"/>
      <pc:docMkLst>
        <pc:docMk/>
      </pc:docMkLst>
      <pc:sldChg chg="modSp mod">
        <pc:chgData name="Leon Albrecht" userId="f3e819c9cb9990f2" providerId="LiveId" clId="{479D3195-1008-4FD6-8D5B-44A9E739ACE1}" dt="2022-07-01T08:56:27.414" v="612" actId="20577"/>
        <pc:sldMkLst>
          <pc:docMk/>
          <pc:sldMk cId="1651868952" sldId="257"/>
        </pc:sldMkLst>
        <pc:spChg chg="mod">
          <ac:chgData name="Leon Albrecht" userId="f3e819c9cb9990f2" providerId="LiveId" clId="{479D3195-1008-4FD6-8D5B-44A9E739ACE1}" dt="2022-07-01T08:56:27.414" v="612" actId="20577"/>
          <ac:spMkLst>
            <pc:docMk/>
            <pc:sldMk cId="1651868952" sldId="257"/>
            <ac:spMk id="3" creationId="{143C79B3-E713-0750-7675-75F23119FAEE}"/>
          </ac:spMkLst>
        </pc:spChg>
      </pc:sldChg>
      <pc:sldChg chg="del">
        <pc:chgData name="Leon Albrecht" userId="f3e819c9cb9990f2" providerId="LiveId" clId="{479D3195-1008-4FD6-8D5B-44A9E739ACE1}" dt="2022-07-01T08:33:40.019" v="247" actId="47"/>
        <pc:sldMkLst>
          <pc:docMk/>
          <pc:sldMk cId="323840888" sldId="259"/>
        </pc:sldMkLst>
      </pc:sldChg>
      <pc:sldChg chg="addSp delSp modSp mod">
        <pc:chgData name="Leon Albrecht" userId="f3e819c9cb9990f2" providerId="LiveId" clId="{479D3195-1008-4FD6-8D5B-44A9E739ACE1}" dt="2022-07-01T08:24:11.442" v="30" actId="14100"/>
        <pc:sldMkLst>
          <pc:docMk/>
          <pc:sldMk cId="55539884" sldId="262"/>
        </pc:sldMkLst>
        <pc:spChg chg="add del mod">
          <ac:chgData name="Leon Albrecht" userId="f3e819c9cb9990f2" providerId="LiveId" clId="{479D3195-1008-4FD6-8D5B-44A9E739ACE1}" dt="2022-07-01T08:22:59.245" v="12" actId="22"/>
          <ac:spMkLst>
            <pc:docMk/>
            <pc:sldMk cId="55539884" sldId="262"/>
            <ac:spMk id="7" creationId="{67F48F6C-8D50-89FA-93B4-2782A4560C9F}"/>
          </ac:spMkLst>
        </pc:spChg>
        <pc:spChg chg="add del mod">
          <ac:chgData name="Leon Albrecht" userId="f3e819c9cb9990f2" providerId="LiveId" clId="{479D3195-1008-4FD6-8D5B-44A9E739ACE1}" dt="2022-07-01T08:23:35.348" v="22" actId="22"/>
          <ac:spMkLst>
            <pc:docMk/>
            <pc:sldMk cId="55539884" sldId="262"/>
            <ac:spMk id="11" creationId="{FDDD2B59-E08D-1582-46AD-807EEC7169CD}"/>
          </ac:spMkLst>
        </pc:spChg>
        <pc:picChg chg="add del mod modCrop">
          <ac:chgData name="Leon Albrecht" userId="f3e819c9cb9990f2" providerId="LiveId" clId="{479D3195-1008-4FD6-8D5B-44A9E739ACE1}" dt="2022-07-01T08:22:53.224" v="10" actId="478"/>
          <ac:picMkLst>
            <pc:docMk/>
            <pc:sldMk cId="55539884" sldId="262"/>
            <ac:picMk id="4" creationId="{9A9D3CC3-ACB2-4E38-15EA-8DCFFAA1732B}"/>
          </ac:picMkLst>
        </pc:picChg>
        <pc:picChg chg="del">
          <ac:chgData name="Leon Albrecht" userId="f3e819c9cb9990f2" providerId="LiveId" clId="{479D3195-1008-4FD6-8D5B-44A9E739ACE1}" dt="2022-07-01T08:22:27.574" v="5" actId="478"/>
          <ac:picMkLst>
            <pc:docMk/>
            <pc:sldMk cId="55539884" sldId="262"/>
            <ac:picMk id="5" creationId="{BA8A9D5D-FF73-6742-4A51-1A3D2DD0F346}"/>
          </ac:picMkLst>
        </pc:picChg>
        <pc:picChg chg="add del mod ord modCrop">
          <ac:chgData name="Leon Albrecht" userId="f3e819c9cb9990f2" providerId="LiveId" clId="{479D3195-1008-4FD6-8D5B-44A9E739ACE1}" dt="2022-07-01T08:23:27.720" v="21" actId="478"/>
          <ac:picMkLst>
            <pc:docMk/>
            <pc:sldMk cId="55539884" sldId="262"/>
            <ac:picMk id="9" creationId="{B891C513-95A6-CCA6-1E34-DE55E7E5AFC1}"/>
          </ac:picMkLst>
        </pc:picChg>
        <pc:picChg chg="add mod ord modCrop">
          <ac:chgData name="Leon Albrecht" userId="f3e819c9cb9990f2" providerId="LiveId" clId="{479D3195-1008-4FD6-8D5B-44A9E739ACE1}" dt="2022-07-01T08:24:11.442" v="30" actId="14100"/>
          <ac:picMkLst>
            <pc:docMk/>
            <pc:sldMk cId="55539884" sldId="262"/>
            <ac:picMk id="13" creationId="{F165C359-F794-E5D6-51C3-BFEBC68FDB54}"/>
          </ac:picMkLst>
        </pc:picChg>
      </pc:sldChg>
      <pc:sldChg chg="addSp modSp mod">
        <pc:chgData name="Leon Albrecht" userId="f3e819c9cb9990f2" providerId="LiveId" clId="{479D3195-1008-4FD6-8D5B-44A9E739ACE1}" dt="2022-07-01T08:33:35.850" v="246" actId="14100"/>
        <pc:sldMkLst>
          <pc:docMk/>
          <pc:sldMk cId="2489115208" sldId="263"/>
        </pc:sldMkLst>
        <pc:picChg chg="add mod">
          <ac:chgData name="Leon Albrecht" userId="f3e819c9cb9990f2" providerId="LiveId" clId="{479D3195-1008-4FD6-8D5B-44A9E739ACE1}" dt="2022-07-01T08:33:35.850" v="246" actId="14100"/>
          <ac:picMkLst>
            <pc:docMk/>
            <pc:sldMk cId="2489115208" sldId="263"/>
            <ac:picMk id="4" creationId="{19593710-57F7-6ABC-69E7-A156C1FC46E2}"/>
          </ac:picMkLst>
        </pc:picChg>
      </pc:sldChg>
      <pc:sldChg chg="addSp delSp modSp mod">
        <pc:chgData name="Leon Albrecht" userId="f3e819c9cb9990f2" providerId="LiveId" clId="{479D3195-1008-4FD6-8D5B-44A9E739ACE1}" dt="2022-07-01T08:24:52.580" v="41" actId="1076"/>
        <pc:sldMkLst>
          <pc:docMk/>
          <pc:sldMk cId="3276940000" sldId="264"/>
        </pc:sldMkLst>
        <pc:spChg chg="add del mod">
          <ac:chgData name="Leon Albrecht" userId="f3e819c9cb9990f2" providerId="LiveId" clId="{479D3195-1008-4FD6-8D5B-44A9E739ACE1}" dt="2022-07-01T08:24:26.594" v="32" actId="22"/>
          <ac:spMkLst>
            <pc:docMk/>
            <pc:sldMk cId="3276940000" sldId="264"/>
            <ac:spMk id="4" creationId="{859637C3-0DF9-1044-1614-BF3D8961C4AD}"/>
          </ac:spMkLst>
        </pc:spChg>
        <pc:picChg chg="del">
          <ac:chgData name="Leon Albrecht" userId="f3e819c9cb9990f2" providerId="LiveId" clId="{479D3195-1008-4FD6-8D5B-44A9E739ACE1}" dt="2022-07-01T08:24:20.869" v="31" actId="478"/>
          <ac:picMkLst>
            <pc:docMk/>
            <pc:sldMk cId="3276940000" sldId="264"/>
            <ac:picMk id="5" creationId="{C22F56CC-C2D6-859E-20AE-2E7D04DA58DB}"/>
          </ac:picMkLst>
        </pc:picChg>
        <pc:picChg chg="add mod ord modCrop">
          <ac:chgData name="Leon Albrecht" userId="f3e819c9cb9990f2" providerId="LiveId" clId="{479D3195-1008-4FD6-8D5B-44A9E739ACE1}" dt="2022-07-01T08:24:52.580" v="41" actId="1076"/>
          <ac:picMkLst>
            <pc:docMk/>
            <pc:sldMk cId="3276940000" sldId="264"/>
            <ac:picMk id="7" creationId="{17035850-51EB-313B-8173-E0306466EC2F}"/>
          </ac:picMkLst>
        </pc:picChg>
      </pc:sldChg>
      <pc:sldChg chg="addSp modSp mod setBg">
        <pc:chgData name="Leon Albrecht" userId="f3e819c9cb9990f2" providerId="LiveId" clId="{479D3195-1008-4FD6-8D5B-44A9E739ACE1}" dt="2022-07-01T08:39:52.511" v="318" actId="1076"/>
        <pc:sldMkLst>
          <pc:docMk/>
          <pc:sldMk cId="2250598072" sldId="265"/>
        </pc:sldMkLst>
        <pc:spChg chg="mod">
          <ac:chgData name="Leon Albrecht" userId="f3e819c9cb9990f2" providerId="LiveId" clId="{479D3195-1008-4FD6-8D5B-44A9E739ACE1}" dt="2022-07-01T08:38:15.883" v="301" actId="26606"/>
          <ac:spMkLst>
            <pc:docMk/>
            <pc:sldMk cId="2250598072" sldId="265"/>
            <ac:spMk id="2" creationId="{F44D9186-8E5E-25B1-B816-7EA84606ED10}"/>
          </ac:spMkLst>
        </pc:spChg>
        <pc:spChg chg="mod">
          <ac:chgData name="Leon Albrecht" userId="f3e819c9cb9990f2" providerId="LiveId" clId="{479D3195-1008-4FD6-8D5B-44A9E739ACE1}" dt="2022-07-01T08:38:15.883" v="301" actId="26606"/>
          <ac:spMkLst>
            <pc:docMk/>
            <pc:sldMk cId="2250598072" sldId="265"/>
            <ac:spMk id="3" creationId="{E01E5F9E-E1CE-7240-4C7E-A6896010C56C}"/>
          </ac:spMkLst>
        </pc:spChg>
        <pc:spChg chg="add">
          <ac:chgData name="Leon Albrecht" userId="f3e819c9cb9990f2" providerId="LiveId" clId="{479D3195-1008-4FD6-8D5B-44A9E739ACE1}" dt="2022-07-01T08:38:15.883" v="301" actId="26606"/>
          <ac:spMkLst>
            <pc:docMk/>
            <pc:sldMk cId="2250598072" sldId="265"/>
            <ac:spMk id="12" creationId="{2B566528-1B12-4246-9431-5C2D7D081168}"/>
          </ac:spMkLst>
        </pc:spChg>
        <pc:grpChg chg="add">
          <ac:chgData name="Leon Albrecht" userId="f3e819c9cb9990f2" providerId="LiveId" clId="{479D3195-1008-4FD6-8D5B-44A9E739ACE1}" dt="2022-07-01T08:38:15.883" v="301" actId="26606"/>
          <ac:grpSpMkLst>
            <pc:docMk/>
            <pc:sldMk cId="2250598072" sldId="265"/>
            <ac:grpSpMk id="14" creationId="{5995D10D-E9C9-47DB-AE7E-801FEF38F5C9}"/>
          </ac:grpSpMkLst>
        </pc:grpChg>
        <pc:grpChg chg="add">
          <ac:chgData name="Leon Albrecht" userId="f3e819c9cb9990f2" providerId="LiveId" clId="{479D3195-1008-4FD6-8D5B-44A9E739ACE1}" dt="2022-07-01T08:38:15.883" v="301" actId="26606"/>
          <ac:grpSpMkLst>
            <pc:docMk/>
            <pc:sldMk cId="2250598072" sldId="265"/>
            <ac:grpSpMk id="18" creationId="{828A5161-06F1-46CF-8AD7-844680A59E13}"/>
          </ac:grpSpMkLst>
        </pc:grpChg>
        <pc:picChg chg="add mod modCrop">
          <ac:chgData name="Leon Albrecht" userId="f3e819c9cb9990f2" providerId="LiveId" clId="{479D3195-1008-4FD6-8D5B-44A9E739ACE1}" dt="2022-07-01T08:39:22.710" v="312" actId="14100"/>
          <ac:picMkLst>
            <pc:docMk/>
            <pc:sldMk cId="2250598072" sldId="265"/>
            <ac:picMk id="5" creationId="{633476FC-ADF7-34EB-2DB2-0135E85CF2DF}"/>
          </ac:picMkLst>
        </pc:picChg>
        <pc:picChg chg="add mod modCrop">
          <ac:chgData name="Leon Albrecht" userId="f3e819c9cb9990f2" providerId="LiveId" clId="{479D3195-1008-4FD6-8D5B-44A9E739ACE1}" dt="2022-07-01T08:39:52.511" v="318" actId="1076"/>
          <ac:picMkLst>
            <pc:docMk/>
            <pc:sldMk cId="2250598072" sldId="265"/>
            <ac:picMk id="7" creationId="{EDD47FB8-9983-36C4-A679-B4CE43014B20}"/>
          </ac:picMkLst>
        </pc:picChg>
      </pc:sldChg>
      <pc:sldChg chg="del">
        <pc:chgData name="Leon Albrecht" userId="f3e819c9cb9990f2" providerId="LiveId" clId="{479D3195-1008-4FD6-8D5B-44A9E739ACE1}" dt="2022-07-01T08:36:52.131" v="293" actId="47"/>
        <pc:sldMkLst>
          <pc:docMk/>
          <pc:sldMk cId="3801864831" sldId="266"/>
        </pc:sldMkLst>
      </pc:sldChg>
      <pc:sldChg chg="addSp delSp modSp mod">
        <pc:chgData name="Leon Albrecht" userId="f3e819c9cb9990f2" providerId="LiveId" clId="{479D3195-1008-4FD6-8D5B-44A9E739ACE1}" dt="2022-07-01T08:26:29.428" v="50" actId="1076"/>
        <pc:sldMkLst>
          <pc:docMk/>
          <pc:sldMk cId="3518247090" sldId="267"/>
        </pc:sldMkLst>
        <pc:spChg chg="add del mod">
          <ac:chgData name="Leon Albrecht" userId="f3e819c9cb9990f2" providerId="LiveId" clId="{479D3195-1008-4FD6-8D5B-44A9E739ACE1}" dt="2022-07-01T08:26:08.419" v="43" actId="22"/>
          <ac:spMkLst>
            <pc:docMk/>
            <pc:sldMk cId="3518247090" sldId="267"/>
            <ac:spMk id="4" creationId="{D1135A48-0CD8-C9A6-78BA-82343FE35753}"/>
          </ac:spMkLst>
        </pc:spChg>
        <pc:picChg chg="del">
          <ac:chgData name="Leon Albrecht" userId="f3e819c9cb9990f2" providerId="LiveId" clId="{479D3195-1008-4FD6-8D5B-44A9E739ACE1}" dt="2022-07-01T08:26:04.062" v="42" actId="478"/>
          <ac:picMkLst>
            <pc:docMk/>
            <pc:sldMk cId="3518247090" sldId="267"/>
            <ac:picMk id="5" creationId="{2FEC2AB0-CF2F-E6AF-ECDE-84F59C090271}"/>
          </ac:picMkLst>
        </pc:picChg>
        <pc:picChg chg="add mod ord modCrop">
          <ac:chgData name="Leon Albrecht" userId="f3e819c9cb9990f2" providerId="LiveId" clId="{479D3195-1008-4FD6-8D5B-44A9E739ACE1}" dt="2022-07-01T08:26:29.428" v="50" actId="1076"/>
          <ac:picMkLst>
            <pc:docMk/>
            <pc:sldMk cId="3518247090" sldId="267"/>
            <ac:picMk id="7" creationId="{B06A8444-31B9-5277-6C2D-43BEABE35727}"/>
          </ac:picMkLst>
        </pc:picChg>
      </pc:sldChg>
      <pc:sldChg chg="addSp delSp modSp mod">
        <pc:chgData name="Leon Albrecht" userId="f3e819c9cb9990f2" providerId="LiveId" clId="{479D3195-1008-4FD6-8D5B-44A9E739ACE1}" dt="2022-07-01T09:50:10.374" v="915" actId="732"/>
        <pc:sldMkLst>
          <pc:docMk/>
          <pc:sldMk cId="2013601982" sldId="268"/>
        </pc:sldMkLst>
        <pc:spChg chg="add del mod">
          <ac:chgData name="Leon Albrecht" userId="f3e819c9cb9990f2" providerId="LiveId" clId="{479D3195-1008-4FD6-8D5B-44A9E739ACE1}" dt="2022-07-01T08:27:07.533" v="54" actId="22"/>
          <ac:spMkLst>
            <pc:docMk/>
            <pc:sldMk cId="2013601982" sldId="268"/>
            <ac:spMk id="4" creationId="{8B5F3A9E-0898-61CD-6A1E-85E22544EEE6}"/>
          </ac:spMkLst>
        </pc:spChg>
        <pc:picChg chg="del">
          <ac:chgData name="Leon Albrecht" userId="f3e819c9cb9990f2" providerId="LiveId" clId="{479D3195-1008-4FD6-8D5B-44A9E739ACE1}" dt="2022-07-01T08:26:57.559" v="51" actId="478"/>
          <ac:picMkLst>
            <pc:docMk/>
            <pc:sldMk cId="2013601982" sldId="268"/>
            <ac:picMk id="5" creationId="{84B9E91C-9BE0-1B7D-41E8-F5472881BA52}"/>
          </ac:picMkLst>
        </pc:picChg>
        <pc:picChg chg="add del">
          <ac:chgData name="Leon Albrecht" userId="f3e819c9cb9990f2" providerId="LiveId" clId="{479D3195-1008-4FD6-8D5B-44A9E739ACE1}" dt="2022-07-01T08:27:05.540" v="53" actId="478"/>
          <ac:picMkLst>
            <pc:docMk/>
            <pc:sldMk cId="2013601982" sldId="268"/>
            <ac:picMk id="7" creationId="{7C0D609A-B6C1-8CF6-3535-E15A1D8570A6}"/>
          </ac:picMkLst>
        </pc:picChg>
        <pc:picChg chg="add mod ord modCrop">
          <ac:chgData name="Leon Albrecht" userId="f3e819c9cb9990f2" providerId="LiveId" clId="{479D3195-1008-4FD6-8D5B-44A9E739ACE1}" dt="2022-07-01T09:50:10.374" v="915" actId="732"/>
          <ac:picMkLst>
            <pc:docMk/>
            <pc:sldMk cId="2013601982" sldId="268"/>
            <ac:picMk id="9" creationId="{6B287A8D-6F1E-2A8B-915D-A1701E56454A}"/>
          </ac:picMkLst>
        </pc:picChg>
      </pc:sldChg>
      <pc:sldChg chg="modSp mod">
        <pc:chgData name="Leon Albrecht" userId="f3e819c9cb9990f2" providerId="LiveId" clId="{479D3195-1008-4FD6-8D5B-44A9E739ACE1}" dt="2022-07-01T08:57:16.831" v="623" actId="255"/>
        <pc:sldMkLst>
          <pc:docMk/>
          <pc:sldMk cId="2021132457" sldId="269"/>
        </pc:sldMkLst>
        <pc:spChg chg="mod">
          <ac:chgData name="Leon Albrecht" userId="f3e819c9cb9990f2" providerId="LiveId" clId="{479D3195-1008-4FD6-8D5B-44A9E739ACE1}" dt="2022-07-01T08:57:16.831" v="623" actId="255"/>
          <ac:spMkLst>
            <pc:docMk/>
            <pc:sldMk cId="2021132457" sldId="269"/>
            <ac:spMk id="3" creationId="{46C3AE2E-0737-5A19-6674-BC010FCF583C}"/>
          </ac:spMkLst>
        </pc:spChg>
      </pc:sldChg>
      <pc:sldChg chg="modSp mod modNotesTx">
        <pc:chgData name="Leon Albrecht" userId="f3e819c9cb9990f2" providerId="LiveId" clId="{479D3195-1008-4FD6-8D5B-44A9E739ACE1}" dt="2022-07-01T09:59:52.839" v="1001" actId="20577"/>
        <pc:sldMkLst>
          <pc:docMk/>
          <pc:sldMk cId="2113685832" sldId="270"/>
        </pc:sldMkLst>
        <pc:spChg chg="mod">
          <ac:chgData name="Leon Albrecht" userId="f3e819c9cb9990f2" providerId="LiveId" clId="{479D3195-1008-4FD6-8D5B-44A9E739ACE1}" dt="2022-07-01T09:59:52.839" v="1001" actId="20577"/>
          <ac:spMkLst>
            <pc:docMk/>
            <pc:sldMk cId="2113685832" sldId="270"/>
            <ac:spMk id="3" creationId="{58B0B67E-1872-023A-0012-2370C9156AEB}"/>
          </ac:spMkLst>
        </pc:spChg>
      </pc:sldChg>
      <pc:sldChg chg="addSp modSp new mod">
        <pc:chgData name="Leon Albrecht" userId="f3e819c9cb9990f2" providerId="LiveId" clId="{479D3195-1008-4FD6-8D5B-44A9E739ACE1}" dt="2022-07-01T09:43:34.400" v="911" actId="1076"/>
        <pc:sldMkLst>
          <pc:docMk/>
          <pc:sldMk cId="2770250925" sldId="271"/>
        </pc:sldMkLst>
        <pc:spChg chg="mod">
          <ac:chgData name="Leon Albrecht" userId="f3e819c9cb9990f2" providerId="LiveId" clId="{479D3195-1008-4FD6-8D5B-44A9E739ACE1}" dt="2022-07-01T09:21:43.976" v="709" actId="20577"/>
          <ac:spMkLst>
            <pc:docMk/>
            <pc:sldMk cId="2770250925" sldId="271"/>
            <ac:spMk id="2" creationId="{D77B67C8-E182-738F-DCBB-4AF1F3D221A7}"/>
          </ac:spMkLst>
        </pc:spChg>
        <pc:spChg chg="mod">
          <ac:chgData name="Leon Albrecht" userId="f3e819c9cb9990f2" providerId="LiveId" clId="{479D3195-1008-4FD6-8D5B-44A9E739ACE1}" dt="2022-07-01T09:43:30.359" v="910" actId="5793"/>
          <ac:spMkLst>
            <pc:docMk/>
            <pc:sldMk cId="2770250925" sldId="271"/>
            <ac:spMk id="3" creationId="{2AFF31C6-DF32-D4B9-6734-E439232A7618}"/>
          </ac:spMkLst>
        </pc:spChg>
        <pc:picChg chg="add mod modCrop">
          <ac:chgData name="Leon Albrecht" userId="f3e819c9cb9990f2" providerId="LiveId" clId="{479D3195-1008-4FD6-8D5B-44A9E739ACE1}" dt="2022-07-01T09:43:34.400" v="911" actId="1076"/>
          <ac:picMkLst>
            <pc:docMk/>
            <pc:sldMk cId="2770250925" sldId="271"/>
            <ac:picMk id="5" creationId="{407C7F3F-B193-E81F-CF4E-CCFCEC8F4BCA}"/>
          </ac:picMkLst>
        </pc:picChg>
      </pc:sldChg>
      <pc:sldChg chg="addSp delSp modSp new mod">
        <pc:chgData name="Leon Albrecht" userId="f3e819c9cb9990f2" providerId="LiveId" clId="{479D3195-1008-4FD6-8D5B-44A9E739ACE1}" dt="2022-07-01T08:54:47.479" v="541" actId="1076"/>
        <pc:sldMkLst>
          <pc:docMk/>
          <pc:sldMk cId="1076309577" sldId="272"/>
        </pc:sldMkLst>
        <pc:spChg chg="mod">
          <ac:chgData name="Leon Albrecht" userId="f3e819c9cb9990f2" providerId="LiveId" clId="{479D3195-1008-4FD6-8D5B-44A9E739ACE1}" dt="2022-07-01T08:53:51.183" v="526" actId="20577"/>
          <ac:spMkLst>
            <pc:docMk/>
            <pc:sldMk cId="1076309577" sldId="272"/>
            <ac:spMk id="2" creationId="{B3188E65-36E3-C7FA-A244-570731973AD1}"/>
          </ac:spMkLst>
        </pc:spChg>
        <pc:spChg chg="del">
          <ac:chgData name="Leon Albrecht" userId="f3e819c9cb9990f2" providerId="LiveId" clId="{479D3195-1008-4FD6-8D5B-44A9E739ACE1}" dt="2022-07-01T08:53:45.977" v="517" actId="22"/>
          <ac:spMkLst>
            <pc:docMk/>
            <pc:sldMk cId="1076309577" sldId="272"/>
            <ac:spMk id="3" creationId="{9B374EDE-DC38-DA51-E7B5-3991A2853221}"/>
          </ac:spMkLst>
        </pc:spChg>
        <pc:spChg chg="add del mod">
          <ac:chgData name="Leon Albrecht" userId="f3e819c9cb9990f2" providerId="LiveId" clId="{479D3195-1008-4FD6-8D5B-44A9E739ACE1}" dt="2022-07-01T08:54:28.751" v="534" actId="22"/>
          <ac:spMkLst>
            <pc:docMk/>
            <pc:sldMk cId="1076309577" sldId="272"/>
            <ac:spMk id="7" creationId="{548085FB-1EAD-3708-B059-FDD7041567DA}"/>
          </ac:spMkLst>
        </pc:spChg>
        <pc:picChg chg="add del mod ord modCrop">
          <ac:chgData name="Leon Albrecht" userId="f3e819c9cb9990f2" providerId="LiveId" clId="{479D3195-1008-4FD6-8D5B-44A9E739ACE1}" dt="2022-07-01T08:54:21.615" v="533" actId="478"/>
          <ac:picMkLst>
            <pc:docMk/>
            <pc:sldMk cId="1076309577" sldId="272"/>
            <ac:picMk id="5" creationId="{CE275D3B-2F4E-76FC-E6FA-E83B9E89A4E1}"/>
          </ac:picMkLst>
        </pc:picChg>
        <pc:picChg chg="add mod ord modCrop">
          <ac:chgData name="Leon Albrecht" userId="f3e819c9cb9990f2" providerId="LiveId" clId="{479D3195-1008-4FD6-8D5B-44A9E739ACE1}" dt="2022-07-01T08:54:47.479" v="541" actId="1076"/>
          <ac:picMkLst>
            <pc:docMk/>
            <pc:sldMk cId="1076309577" sldId="272"/>
            <ac:picMk id="9" creationId="{052F99BA-3057-8478-3FA2-4D7B5551F23A}"/>
          </ac:picMkLst>
        </pc:picChg>
      </pc:sldChg>
      <pc:sldChg chg="modSp new mod">
        <pc:chgData name="Leon Albrecht" userId="f3e819c9cb9990f2" providerId="LiveId" clId="{479D3195-1008-4FD6-8D5B-44A9E739ACE1}" dt="2022-07-01T08:58:34.939" v="699" actId="20577"/>
        <pc:sldMkLst>
          <pc:docMk/>
          <pc:sldMk cId="1393010549" sldId="273"/>
        </pc:sldMkLst>
        <pc:spChg chg="mod">
          <ac:chgData name="Leon Albrecht" userId="f3e819c9cb9990f2" providerId="LiveId" clId="{479D3195-1008-4FD6-8D5B-44A9E739ACE1}" dt="2022-07-01T08:58:34.939" v="699" actId="20577"/>
          <ac:spMkLst>
            <pc:docMk/>
            <pc:sldMk cId="1393010549" sldId="273"/>
            <ac:spMk id="2" creationId="{C37446D4-C25F-C806-8686-58C15D141FAF}"/>
          </ac:spMkLst>
        </pc:spChg>
      </pc:sldChg>
    </pc:docChg>
  </pc:docChgLst>
</pc:chgInfo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E3983-6010-4B51-8797-5E1DEADDA874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BA6C4-D27D-486D-BA5E-84E51957014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452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Da wir uns final für Schere, Stein, Papier entschieden haben, war klar wir konnten kein Basic Spiel machen, sondern Features hinzufügen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Schritt für Schritt kamen wir unserem Ziel immer näher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BA6C4-D27D-486D-BA5E-84E51957014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3186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63A45-656D-0C17-045F-92D487403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3931146-6F14-0101-3AC7-068A5A74B6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ADBDA0-FB5B-68D3-3A8F-3FB53C88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6C5BCE-44A9-0182-16D5-D61CEDE4E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1EB3D3-3C94-8BED-0D5D-5940A57F1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7525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26725-349C-B9CE-72E8-278E82226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D415E80-065E-0BC0-3B49-1BA009B32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E44B8C-D803-8FC9-1B90-54778186C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AE3574-8BE6-C466-CC39-D9018003B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6BBF61-53CF-4E9C-EB88-911B1870F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413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8EDC051-D07D-105C-21FA-8F14B1E6C9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141E2B1-3203-D156-B4DB-8A71D4BC6D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51AC9B-6A53-0D1A-1BC6-3DA91D622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00F4E2-73BC-DC37-DBC4-1D0ED3487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9F370B-FE61-A8BD-9F62-3E5BB024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6111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8DD794-C07B-48E1-2B77-F3FD5B925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9F0F22-E5BD-0A58-3C5D-D0D2591DE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FE2A86-BE1D-FE30-0A01-7FF19804C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C22DD2-E191-FE96-5138-EBD052849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F1BDD3-2B0D-52AF-DF9A-36DFCF736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0559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1E2E47-0C59-7E6C-9B0D-7F42A2DC9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70167E-19D8-EE9F-AE92-3EE77E83C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B8E326-2E24-D565-FAC0-B35640B71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6F639E-BEF8-FD78-6CB1-42F405CB9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826FF-7680-62D0-6BBB-5C898DC86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35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BC1A47-906C-08A8-58F9-8743CEBC8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BA874-16C9-ABAB-A1DA-EB17E610C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9A1019-E021-7463-8632-30510B6F30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F4CF7D-F06D-FEA8-12F3-E0CAAC9D0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311E77C-CD87-E249-845C-B813DAB9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2E78E5F-A645-DD7D-DA29-AC7CFADA2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02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88221-64E8-509F-D1FD-CCC3B392F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BC83BA-F9F9-95D8-EB77-0DD0A3CA6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F83F50D-8588-6F16-F4B3-C1FF8879E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F29DA4-6ABD-8EC0-4725-DB257FB89E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EAAF1DD-1ABD-7CB9-4AB9-9EBF65D0DF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6E13ED0-7664-D1A2-3505-09C1C249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5C0BA2F-1192-AFCD-78EA-CED8EC765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681CFBE-1219-02E3-78F9-01C94F07E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158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FAEDCD-69F5-C305-627D-FED44AD5A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3CDA242-96A5-6B16-B78C-CF0B5996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14EE744-2AEE-0662-7FB3-5BE03BB4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4CE21AF-37B1-59CB-8E4D-BA163FBC7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14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A6C03F-340B-D835-6812-443007EF3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9ACC779-6490-850C-5B35-6E38D78F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B6783BF-30A5-A1CA-C488-7E378F698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640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CAACCA-0B16-B9C4-E8A9-BD6770160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8B6DE5-9AB6-0DC9-03BF-33C103FA2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F353F3-0636-EA02-C82C-B82F9A2EA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66D2A5-CBAE-FBCC-C948-82E3DFF8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400FF31-6D7B-618F-7540-2A91A6E0C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106DC98-72DC-A930-1626-BC1A0ED3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012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040FD-2791-6EE4-74E1-9C9F2D0D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0F9A5E-21F6-F187-46CA-1BF99F5B8E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5A9026-502A-7BB3-CE45-0A7338479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22FB93-14BA-D810-B6CB-A556BACA0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9ABD226-1BCA-B049-EE2D-6963279BC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A0792B-A25C-20E7-229C-332035E35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3879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A73B699-8787-1803-F463-F41EDD6E3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7DC4F93-CD46-C02F-FD44-040C40B92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DB8723-C419-A682-ACB3-FEA223B6CE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12DCB9-DE96-9C04-D220-674AE072A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1BAA49-24A2-AAE8-F217-D8973925C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9549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801421-38E3-7A7F-20D1-026E12479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SCHERE STEIN PAPIER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D6BEE7C-B990-ED74-14A2-DF55364F55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DV-Projekt SS 22</a:t>
            </a:r>
          </a:p>
          <a:p>
            <a:r>
              <a:rPr lang="de-DE" dirty="0"/>
              <a:t>Team 1</a:t>
            </a:r>
          </a:p>
          <a:p>
            <a:r>
              <a:rPr lang="de-DE" sz="2400" dirty="0"/>
              <a:t>Leon Albrecht, Jonas Zimmermann, Burak </a:t>
            </a:r>
            <a:r>
              <a:rPr lang="de-DE" sz="2400" dirty="0" err="1"/>
              <a:t>Dogruöz</a:t>
            </a:r>
            <a:r>
              <a:rPr lang="de-DE" sz="2400" dirty="0"/>
              <a:t>, Adham </a:t>
            </a:r>
            <a:r>
              <a:rPr lang="de-DE" sz="2400" dirty="0" err="1"/>
              <a:t>Sino</a:t>
            </a:r>
            <a:r>
              <a:rPr lang="de-DE" sz="2400" dirty="0"/>
              <a:t>, Melih Aslan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6345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1A9FFC-57F9-88F7-A805-8EA2E2246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Normaler Modus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B06A8444-31B9-5277-6C2D-43BEABE357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401" r="50000" b="6344"/>
          <a:stretch/>
        </p:blipFill>
        <p:spPr>
          <a:xfrm>
            <a:off x="838200" y="1690688"/>
            <a:ext cx="8738503" cy="4436413"/>
          </a:xfrm>
        </p:spPr>
      </p:pic>
    </p:spTree>
    <p:extLst>
      <p:ext uri="{BB962C8B-B14F-4D97-AF65-F5344CB8AC3E}">
        <p14:creationId xmlns:p14="http://schemas.microsoft.com/office/powerpoint/2010/main" val="3518247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AA3D00-EEA3-8FFB-4BE8-8D9DA6B2F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Spock und Echse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6B287A8D-6F1E-2A8B-915D-A1701E564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13" r="52880" b="6656"/>
          <a:stretch/>
        </p:blipFill>
        <p:spPr>
          <a:xfrm>
            <a:off x="838200" y="1690688"/>
            <a:ext cx="8900160" cy="4761568"/>
          </a:xfrm>
        </p:spPr>
      </p:pic>
    </p:spTree>
    <p:extLst>
      <p:ext uri="{BB962C8B-B14F-4D97-AF65-F5344CB8AC3E}">
        <p14:creationId xmlns:p14="http://schemas.microsoft.com/office/powerpoint/2010/main" val="2013601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188E65-36E3-C7FA-A244-57073197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Highscore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52F99BA-3057-8478-3FA2-4D7B5551F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77" r="50000" b="6343"/>
          <a:stretch/>
        </p:blipFill>
        <p:spPr>
          <a:xfrm>
            <a:off x="838200" y="1690688"/>
            <a:ext cx="8564251" cy="4378037"/>
          </a:xfrm>
        </p:spPr>
      </p:pic>
    </p:spTree>
    <p:extLst>
      <p:ext uri="{BB962C8B-B14F-4D97-AF65-F5344CB8AC3E}">
        <p14:creationId xmlns:p14="http://schemas.microsoft.com/office/powerpoint/2010/main" val="1076309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9F6A7E-186C-38D1-D99A-AFD8C2B0A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Soundeffekte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C3AE2E-0737-5A19-6674-BC010FCF5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Im Spiel sind verschiedene Sounds zu verschiedenen Ausgangssituationen enthalten:</a:t>
            </a:r>
          </a:p>
          <a:p>
            <a:endParaRPr lang="de-DE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500" dirty="0"/>
              <a:t>Hintergrundmusik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500" dirty="0"/>
              <a:t>klick Sounds (</a:t>
            </a:r>
            <a:r>
              <a:rPr lang="de-DE" sz="2500" dirty="0" err="1"/>
              <a:t>button</a:t>
            </a:r>
            <a:r>
              <a:rPr lang="de-DE" sz="2500" dirty="0"/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500" dirty="0"/>
              <a:t>unterschiedliche Sounds bei Sieg/Niederlage/Unentschieden</a:t>
            </a:r>
          </a:p>
        </p:txBody>
      </p:sp>
    </p:spTree>
    <p:extLst>
      <p:ext uri="{BB962C8B-B14F-4D97-AF65-F5344CB8AC3E}">
        <p14:creationId xmlns:p14="http://schemas.microsoft.com/office/powerpoint/2010/main" val="2021132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B67C8-E182-738F-DCBB-4AF1F3D2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Programm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FF31C6-DF32-D4B9-6734-E439232A7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Wichtige Klassen: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07C7F3F-B193-E81F-CF4E-CCFCEC8F4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239" r="73396" b="7107"/>
          <a:stretch/>
        </p:blipFill>
        <p:spPr>
          <a:xfrm>
            <a:off x="3776989" y="1825625"/>
            <a:ext cx="5683981" cy="388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250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7446D4-C25F-C806-8686-58C15D141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13083C-B43B-4365-CACF-0F9A9F5DF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3010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2805D2-8942-E1DF-7DD6-E005391B4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Inhaltsverzeichnis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79B3-E713-0750-7675-75F23119F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Entwicklung und Probleme </a:t>
            </a:r>
          </a:p>
          <a:p>
            <a:r>
              <a:rPr lang="de-DE" dirty="0"/>
              <a:t>Grundsätzliche Informationen</a:t>
            </a:r>
          </a:p>
          <a:p>
            <a:r>
              <a:rPr lang="de-DE" dirty="0"/>
              <a:t>Spiel-Erklärung/Aufbau</a:t>
            </a:r>
          </a:p>
          <a:p>
            <a:r>
              <a:rPr lang="de-DE" dirty="0"/>
              <a:t>Programm/Code</a:t>
            </a:r>
          </a:p>
          <a:p>
            <a:r>
              <a:rPr lang="de-DE" dirty="0"/>
              <a:t>Fazit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1868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AFEDDC-9BF3-C8AD-6BB3-44C79F1DD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Entwicklung und 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B0B67E-1872-023A-0012-2370C9156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0823"/>
            <a:ext cx="10515600" cy="4472051"/>
          </a:xfrm>
        </p:spPr>
        <p:txBody>
          <a:bodyPr>
            <a:normAutofit/>
          </a:bodyPr>
          <a:lstStyle/>
          <a:p>
            <a:r>
              <a:rPr lang="de-DE" dirty="0"/>
              <a:t>Schere, Stein, Papier mit Features </a:t>
            </a:r>
            <a:r>
              <a:rPr lang="de-DE" dirty="0">
                <a:sym typeface="Wingdings" panose="05000000000000000000" pitchFamily="2" charset="2"/>
              </a:rPr>
              <a:t> Schwierigkeitsgrad</a:t>
            </a:r>
            <a:endParaRPr lang="de-DE" dirty="0"/>
          </a:p>
          <a:p>
            <a:r>
              <a:rPr lang="de-DE" dirty="0"/>
              <a:t>erst „Basic“ Programm, dann Features</a:t>
            </a:r>
          </a:p>
          <a:p>
            <a:r>
              <a:rPr lang="de-DE" dirty="0"/>
              <a:t>Wichtig: Kommunikation, Arbeitsaufteilung, Zuverlässigkeit</a:t>
            </a:r>
          </a:p>
          <a:p>
            <a:r>
              <a:rPr lang="de-DE" dirty="0"/>
              <a:t>Probleme gab es folgende: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anfangs Verständnis der Programme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gleichzeitige Zusammenarbeit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Server für duo-Modus</a:t>
            </a:r>
          </a:p>
        </p:txBody>
      </p:sp>
    </p:spTree>
    <p:extLst>
      <p:ext uri="{BB962C8B-B14F-4D97-AF65-F5344CB8AC3E}">
        <p14:creationId xmlns:p14="http://schemas.microsoft.com/office/powerpoint/2010/main" val="2113685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A66A7-82FC-F165-7C46-6CF776C93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Grundsätzliche Informationen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E8E3B3-BDBE-8B7C-C5BC-23304A7F3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Altersempfehlung: 5-99</a:t>
            </a:r>
          </a:p>
          <a:p>
            <a:r>
              <a:rPr lang="de-DE" dirty="0"/>
              <a:t>Voraussetzungen: PC/Laptop </a:t>
            </a:r>
          </a:p>
          <a:p>
            <a:r>
              <a:rPr lang="de-DE" dirty="0" err="1"/>
              <a:t>Ggfs</a:t>
            </a:r>
            <a:r>
              <a:rPr lang="de-DE" dirty="0"/>
              <a:t>: Internetverbindung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742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AEF82-0671-4470-F01C-0CF6EC3C9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Anzahl der Runden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7AA828-1BD0-A58E-D57F-D49164037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Best </a:t>
            </a:r>
            <a:r>
              <a:rPr lang="de-DE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</a:t>
            </a:r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3: </a:t>
            </a:r>
            <a:r>
              <a:rPr lang="de-DE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Derjenige, der aus 3 Spielen mehr Spiele für sich entscheiden kann, gewinnt.</a:t>
            </a:r>
          </a:p>
          <a:p>
            <a:endParaRPr lang="de-DE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Best </a:t>
            </a:r>
            <a:r>
              <a:rPr lang="de-DE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</a:t>
            </a:r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5: </a:t>
            </a:r>
            <a:r>
              <a:rPr lang="de-DE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Derjenige, der aus 5 Spielen mehr Spiele für sich entscheiden kann, gewinnt.</a:t>
            </a:r>
          </a:p>
          <a:p>
            <a:endParaRPr lang="de-DE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Best </a:t>
            </a:r>
            <a:r>
              <a:rPr lang="de-DE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</a:t>
            </a:r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7: </a:t>
            </a:r>
            <a:r>
              <a:rPr lang="de-DE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Derjenige, der aus 7 Spielen mehr Spiele für sich entscheiden kann, gewinnt.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4678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841F94-14DC-C8B1-ADEC-D476B6A0B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Anzahl der Runden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F165C359-F794-E5D6-51C3-BFEBC68FD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13" r="50000" b="6656"/>
          <a:stretch/>
        </p:blipFill>
        <p:spPr>
          <a:xfrm>
            <a:off x="902855" y="1690688"/>
            <a:ext cx="8543070" cy="4307178"/>
          </a:xfrm>
        </p:spPr>
      </p:pic>
    </p:spTree>
    <p:extLst>
      <p:ext uri="{BB962C8B-B14F-4D97-AF65-F5344CB8AC3E}">
        <p14:creationId xmlns:p14="http://schemas.microsoft.com/office/powerpoint/2010/main" val="55539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414279-0B4F-F674-A960-AA2FF39D7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BFBAE4-EB84-1F3C-C737-B1FB395F7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DE" sz="3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1: Normaler Modus: </a:t>
            </a:r>
          </a:p>
          <a:p>
            <a:pPr lvl="1"/>
            <a:r>
              <a:rPr lang="de-DE" sz="3600" dirty="0"/>
              <a:t>Schere &gt; Papier</a:t>
            </a:r>
          </a:p>
          <a:p>
            <a:pPr lvl="1"/>
            <a:r>
              <a:rPr lang="de-DE" sz="3600" dirty="0"/>
              <a:t>Stein &gt; Schere</a:t>
            </a:r>
          </a:p>
          <a:p>
            <a:pPr lvl="1"/>
            <a:r>
              <a:rPr lang="de-DE" sz="3600" dirty="0"/>
              <a:t>Papier &gt; Stein </a:t>
            </a: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sz="3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de-DE" sz="3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2</a:t>
            </a:r>
            <a:r>
              <a:rPr lang="de-DE" sz="3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: Mit Spock und Echse: </a:t>
            </a:r>
          </a:p>
          <a:p>
            <a:pPr lvl="1"/>
            <a:r>
              <a:rPr lang="de-DE" sz="3400" dirty="0"/>
              <a:t>Schere &gt; Echse</a:t>
            </a:r>
          </a:p>
          <a:p>
            <a:pPr lvl="1"/>
            <a:r>
              <a:rPr lang="de-DE" sz="3400" dirty="0"/>
              <a:t>Stein &gt; Echse</a:t>
            </a:r>
          </a:p>
          <a:p>
            <a:pPr lvl="1"/>
            <a:r>
              <a:rPr lang="de-DE" sz="3400" dirty="0"/>
              <a:t>Papier &gt; Spock </a:t>
            </a:r>
          </a:p>
          <a:p>
            <a:pPr lvl="1"/>
            <a:r>
              <a:rPr lang="de-DE" sz="3400" dirty="0"/>
              <a:t>Spock &gt; Schere</a:t>
            </a:r>
          </a:p>
          <a:p>
            <a:pPr lvl="1"/>
            <a:r>
              <a:rPr lang="de-DE" sz="3400" dirty="0"/>
              <a:t>Spock &gt; Stein</a:t>
            </a:r>
          </a:p>
          <a:p>
            <a:pPr lvl="1"/>
            <a:r>
              <a:rPr lang="de-DE" sz="3400" dirty="0"/>
              <a:t>Echse &gt; Spock </a:t>
            </a:r>
          </a:p>
          <a:p>
            <a:pPr lvl="1"/>
            <a:r>
              <a:rPr lang="de-DE" sz="3400" dirty="0"/>
              <a:t>Echse &gt; Papier</a:t>
            </a:r>
            <a:endParaRPr lang="de-DE" sz="3400" b="1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9593710-57F7-6ABC-69E7-A156C1FC4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7528" y="2411963"/>
            <a:ext cx="3775535" cy="300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115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55C3C7-B28A-AA99-CF13-7E35BE9FC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17035850-51EB-313B-8173-E0306466E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401" r="50000" b="6344"/>
          <a:stretch/>
        </p:blipFill>
        <p:spPr>
          <a:xfrm>
            <a:off x="838200" y="1690688"/>
            <a:ext cx="8832273" cy="4484019"/>
          </a:xfrm>
        </p:spPr>
      </p:pic>
    </p:spTree>
    <p:extLst>
      <p:ext uri="{BB962C8B-B14F-4D97-AF65-F5344CB8AC3E}">
        <p14:creationId xmlns:p14="http://schemas.microsoft.com/office/powerpoint/2010/main" val="3276940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4D9186-8E5E-25B1-B816-7EA84606E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de-DE" sz="3600"/>
              <a:t>Anzahl der Spieler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1E5F9E-E1CE-7240-4C7E-A6896010C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de-DE" sz="2000"/>
              <a:t>Spiel gegen Computer</a:t>
            </a:r>
          </a:p>
          <a:p>
            <a:r>
              <a:rPr lang="de-DE" sz="2000"/>
              <a:t>duo-Modus</a:t>
            </a:r>
          </a:p>
          <a:p>
            <a:endParaRPr lang="de-DE" sz="20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633476FC-ADF7-34EB-2DB2-0135E85CF2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41" r="50000" b="6969"/>
          <a:stretch/>
        </p:blipFill>
        <p:spPr>
          <a:xfrm>
            <a:off x="627755" y="3367498"/>
            <a:ext cx="6634411" cy="336572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fik 6">
            <a:extLst>
              <a:ext uri="{FF2B5EF4-FFF2-40B4-BE49-F238E27FC236}">
                <a16:creationId xmlns:a16="http://schemas.microsoft.com/office/drawing/2014/main" id="{EDD47FB8-9983-36C4-A679-B4CE43014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33" r="50000" b="7239"/>
          <a:stretch/>
        </p:blipFill>
        <p:spPr>
          <a:xfrm>
            <a:off x="5295320" y="16482"/>
            <a:ext cx="6268923" cy="330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98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Office PowerPoint</Application>
  <PresentationFormat>Breitbild</PresentationFormat>
  <Paragraphs>68</Paragraphs>
  <Slides>15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Wingdings</vt:lpstr>
      <vt:lpstr>Office</vt:lpstr>
      <vt:lpstr>SCHERE STEIN PAPIER</vt:lpstr>
      <vt:lpstr>Inhaltsverzeichnis </vt:lpstr>
      <vt:lpstr>Entwicklung und Probleme</vt:lpstr>
      <vt:lpstr>Grundsätzliche Informationen </vt:lpstr>
      <vt:lpstr>Anzahl der Runden </vt:lpstr>
      <vt:lpstr>Anzahl der Runden</vt:lpstr>
      <vt:lpstr>Modus </vt:lpstr>
      <vt:lpstr>Modus</vt:lpstr>
      <vt:lpstr>Anzahl der Spieler </vt:lpstr>
      <vt:lpstr>Normaler Modus</vt:lpstr>
      <vt:lpstr>Mit Spock und Echse</vt:lpstr>
      <vt:lpstr>Highscore</vt:lpstr>
      <vt:lpstr>Soundeffekte</vt:lpstr>
      <vt:lpstr>Programm</vt:lpstr>
      <vt:lpstr>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SCHERE STEIN PAPIER</dc:title>
  <dc:creator>Melih Aslan</dc:creator>
  <cp:lastModifiedBy>Leon Albrecht</cp:lastModifiedBy>
  <cp:revision>2</cp:revision>
  <dcterms:created xsi:type="dcterms:W3CDTF">2022-07-01T00:00:53Z</dcterms:created>
  <dcterms:modified xsi:type="dcterms:W3CDTF">2022-07-01T10:00:01Z</dcterms:modified>
</cp:coreProperties>
</file>

<file path=docProps/thumbnail.jpeg>
</file>